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BB52-88AF-4034-A8EA-4A8B096D647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B9D8-7C69-4BE0-BCA7-D69B618D9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5266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BB52-88AF-4034-A8EA-4A8B096D647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B9D8-7C69-4BE0-BCA7-D69B618D9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1185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BB52-88AF-4034-A8EA-4A8B096D647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B9D8-7C69-4BE0-BCA7-D69B618D9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1938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BB52-88AF-4034-A8EA-4A8B096D647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B9D8-7C69-4BE0-BCA7-D69B618D9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649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BB52-88AF-4034-A8EA-4A8B096D647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B9D8-7C69-4BE0-BCA7-D69B618D9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8386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BB52-88AF-4034-A8EA-4A8B096D647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B9D8-7C69-4BE0-BCA7-D69B618D9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91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BB52-88AF-4034-A8EA-4A8B096D647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B9D8-7C69-4BE0-BCA7-D69B618D9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BB52-88AF-4034-A8EA-4A8B096D647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B9D8-7C69-4BE0-BCA7-D69B618D9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421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BB52-88AF-4034-A8EA-4A8B096D647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B9D8-7C69-4BE0-BCA7-D69B618D9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559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BB52-88AF-4034-A8EA-4A8B096D647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B9D8-7C69-4BE0-BCA7-D69B618D9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3974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BB52-88AF-4034-A8EA-4A8B096D647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EB9D8-7C69-4BE0-BCA7-D69B618D9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48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ABB52-88AF-4034-A8EA-4A8B096D6477}" type="datetimeFigureOut">
              <a:rPr lang="en-GB" smtClean="0"/>
              <a:t>03/04/2020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EB9D8-7C69-4BE0-BCA7-D69B618D99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294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427159" y="-1427160"/>
            <a:ext cx="6920746" cy="9775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75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BTAuser</dc:creator>
  <cp:lastModifiedBy>BTAuser</cp:lastModifiedBy>
  <cp:revision>1</cp:revision>
  <dcterms:created xsi:type="dcterms:W3CDTF">2020-04-03T08:46:16Z</dcterms:created>
  <dcterms:modified xsi:type="dcterms:W3CDTF">2020-04-03T08:46:38Z</dcterms:modified>
</cp:coreProperties>
</file>