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60" r:id="rId5"/>
    <p:sldId id="261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9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93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4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2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8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5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64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1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1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C0E21-439B-4DC7-9402-ED231A5FA5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9382-A49E-400F-83C8-F64A2341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TONAL DRAWING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r>
              <a:rPr lang="en-GB" i="1" dirty="0" smtClean="0"/>
              <a:t>CHOOSE A SELECTION OF THESE IMAGES TO DRAW INCLUDING AS MUCH </a:t>
            </a:r>
            <a:r>
              <a:rPr lang="en-GB" b="1" i="1" u="sng" dirty="0" smtClean="0"/>
              <a:t>DETAIL</a:t>
            </a:r>
            <a:r>
              <a:rPr lang="en-GB" i="1" dirty="0" smtClean="0"/>
              <a:t> AS POSSIBLE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REMEMBER: </a:t>
            </a:r>
            <a:r>
              <a:rPr lang="en-GB" dirty="0" smtClean="0"/>
              <a:t>FILL THE PAGE AND INCLUDE LOTS OF </a:t>
            </a:r>
            <a:r>
              <a:rPr lang="en-GB" b="1" dirty="0" smtClean="0"/>
              <a:t>CONTRAST</a:t>
            </a:r>
            <a:r>
              <a:rPr lang="en-GB" dirty="0" smtClean="0"/>
              <a:t> TO YOUR </a:t>
            </a:r>
            <a:r>
              <a:rPr lang="en-GB" b="1" dirty="0" smtClean="0"/>
              <a:t>SHADING!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6903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49442" r="48947"/>
          <a:stretch/>
        </p:blipFill>
        <p:spPr>
          <a:xfrm>
            <a:off x="412122" y="90151"/>
            <a:ext cx="7840013" cy="61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6560" y="-1136561"/>
            <a:ext cx="6819364" cy="90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9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28" y="0"/>
            <a:ext cx="6845658" cy="68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5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57635" cy="6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3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539"/>
            <a:ext cx="9504607" cy="65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0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6" y="-46831"/>
            <a:ext cx="8970672" cy="70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9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TONAL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TONAL DRAWING</dc:title>
  <dc:creator>BTAuser</dc:creator>
  <cp:lastModifiedBy>BTAuser</cp:lastModifiedBy>
  <cp:revision>1</cp:revision>
  <dcterms:created xsi:type="dcterms:W3CDTF">2020-04-03T09:35:27Z</dcterms:created>
  <dcterms:modified xsi:type="dcterms:W3CDTF">2020-04-03T09:35:45Z</dcterms:modified>
</cp:coreProperties>
</file>